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61" r:id="rId5"/>
    <p:sldId id="259" r:id="rId6"/>
    <p:sldId id="25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 snapToGrid="0">
      <p:cViewPr varScale="1">
        <p:scale>
          <a:sx n="59" d="100"/>
          <a:sy n="59" d="100"/>
        </p:scale>
        <p:origin x="13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1AF13-FD3E-4A5D-AD7D-76B11E98EF13}" type="datetimeFigureOut">
              <a:rPr lang="en-US" smtClean="0"/>
              <a:t>2/20/2015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6EABC-65A5-4512-93AA-86B7201399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165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1AF13-FD3E-4A5D-AD7D-76B11E98EF13}" type="datetimeFigureOut">
              <a:rPr lang="en-US" smtClean="0"/>
              <a:t>2/20/2015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6EABC-65A5-4512-93AA-86B7201399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647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1AF13-FD3E-4A5D-AD7D-76B11E98EF13}" type="datetimeFigureOut">
              <a:rPr lang="en-US" smtClean="0"/>
              <a:t>2/20/2015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6EABC-65A5-4512-93AA-86B7201399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322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1AF13-FD3E-4A5D-AD7D-76B11E98EF13}" type="datetimeFigureOut">
              <a:rPr lang="en-US" smtClean="0"/>
              <a:t>2/20/2015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6EABC-65A5-4512-93AA-86B7201399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144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1AF13-FD3E-4A5D-AD7D-76B11E98EF13}" type="datetimeFigureOut">
              <a:rPr lang="en-US" smtClean="0"/>
              <a:t>2/20/2015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6EABC-65A5-4512-93AA-86B7201399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867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1AF13-FD3E-4A5D-AD7D-76B11E98EF13}" type="datetimeFigureOut">
              <a:rPr lang="en-US" smtClean="0"/>
              <a:t>2/20/2015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6EABC-65A5-4512-93AA-86B7201399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227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1AF13-FD3E-4A5D-AD7D-76B11E98EF13}" type="datetimeFigureOut">
              <a:rPr lang="en-US" smtClean="0"/>
              <a:t>2/20/2015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6EABC-65A5-4512-93AA-86B7201399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40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1AF13-FD3E-4A5D-AD7D-76B11E98EF13}" type="datetimeFigureOut">
              <a:rPr lang="en-US" smtClean="0"/>
              <a:t>2/20/2015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6EABC-65A5-4512-93AA-86B7201399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920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1AF13-FD3E-4A5D-AD7D-76B11E98EF13}" type="datetimeFigureOut">
              <a:rPr lang="en-US" smtClean="0"/>
              <a:t>2/20/2015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6EABC-65A5-4512-93AA-86B7201399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419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1AF13-FD3E-4A5D-AD7D-76B11E98EF13}" type="datetimeFigureOut">
              <a:rPr lang="en-US" smtClean="0"/>
              <a:t>2/20/2015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6EABC-65A5-4512-93AA-86B7201399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530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1AF13-FD3E-4A5D-AD7D-76B11E98EF13}" type="datetimeFigureOut">
              <a:rPr lang="en-US" smtClean="0"/>
              <a:t>2/20/2015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6EABC-65A5-4512-93AA-86B7201399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267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1AF13-FD3E-4A5D-AD7D-76B11E98EF13}" type="datetimeFigureOut">
              <a:rPr lang="en-US" smtClean="0"/>
              <a:t>2/20/2015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6EABC-65A5-4512-93AA-86B7201399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655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0629" y="1224643"/>
            <a:ext cx="1176745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/>
              <a:t>Je </a:t>
            </a:r>
            <a:r>
              <a:rPr lang="en-US" sz="6000" dirty="0" err="1" smtClean="0"/>
              <a:t>dois</a:t>
            </a:r>
            <a:r>
              <a:rPr lang="en-US" sz="6000" dirty="0" smtClean="0"/>
              <a:t> me </a:t>
            </a:r>
            <a:r>
              <a:rPr lang="en-US" sz="6000" dirty="0" err="1" smtClean="0"/>
              <a:t>coucher</a:t>
            </a:r>
            <a:r>
              <a:rPr lang="en-US" sz="6000" dirty="0" smtClean="0"/>
              <a:t> à 10 </a:t>
            </a:r>
            <a:r>
              <a:rPr lang="en-US" sz="6000" dirty="0" err="1" smtClean="0"/>
              <a:t>heures</a:t>
            </a:r>
            <a:r>
              <a:rPr lang="en-US" sz="6000" dirty="0" smtClean="0"/>
              <a:t> ____.</a:t>
            </a:r>
          </a:p>
          <a:p>
            <a:endParaRPr lang="en-US" sz="6000" dirty="0"/>
          </a:p>
          <a:p>
            <a:r>
              <a:rPr lang="en-US" sz="6000" dirty="0" smtClean="0"/>
              <a:t>a.  </a:t>
            </a:r>
            <a:r>
              <a:rPr lang="en-US" sz="6000" dirty="0" err="1" smtClean="0"/>
              <a:t>tard</a:t>
            </a:r>
            <a:r>
              <a:rPr lang="en-US" sz="6000" dirty="0" smtClean="0"/>
              <a:t>			b.  </a:t>
            </a:r>
            <a:r>
              <a:rPr lang="en-US" sz="6000" dirty="0"/>
              <a:t>a</a:t>
            </a:r>
            <a:r>
              <a:rPr lang="en-US" sz="6000" dirty="0" smtClean="0"/>
              <a:t>u plus </a:t>
            </a:r>
            <a:r>
              <a:rPr lang="en-US" sz="6000" dirty="0" err="1" smtClean="0"/>
              <a:t>tard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32869543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240972"/>
            <a:ext cx="12192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/>
              <a:t>Le week-end, je me </a:t>
            </a:r>
            <a:r>
              <a:rPr lang="en-US" sz="6000" dirty="0" err="1" smtClean="0"/>
              <a:t>couche</a:t>
            </a:r>
            <a:r>
              <a:rPr lang="en-US" sz="6000" dirty="0" smtClean="0"/>
              <a:t> </a:t>
            </a:r>
            <a:r>
              <a:rPr lang="en-US" sz="6000" dirty="0" err="1" smtClean="0"/>
              <a:t>assez</a:t>
            </a:r>
            <a:r>
              <a:rPr lang="en-US" sz="6000" dirty="0" smtClean="0"/>
              <a:t> ___.</a:t>
            </a:r>
          </a:p>
          <a:p>
            <a:endParaRPr lang="en-US" sz="6000" dirty="0"/>
          </a:p>
          <a:p>
            <a:r>
              <a:rPr lang="en-US" sz="6000" dirty="0" smtClean="0"/>
              <a:t>a.  </a:t>
            </a:r>
            <a:r>
              <a:rPr lang="en-US" sz="6000" dirty="0" err="1" smtClean="0"/>
              <a:t>tard</a:t>
            </a:r>
            <a:r>
              <a:rPr lang="en-US" sz="6000" dirty="0" smtClean="0"/>
              <a:t>			b.  </a:t>
            </a:r>
            <a:r>
              <a:rPr lang="en-US" sz="6000" dirty="0"/>
              <a:t>a</a:t>
            </a:r>
            <a:r>
              <a:rPr lang="en-US" sz="6000" dirty="0" smtClean="0"/>
              <a:t>u plus </a:t>
            </a:r>
            <a:r>
              <a:rPr lang="en-US" sz="6000" dirty="0" err="1" smtClean="0"/>
              <a:t>tard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1292249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0629" y="1224643"/>
            <a:ext cx="1176745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/>
              <a:t>Je me </a:t>
            </a:r>
            <a:r>
              <a:rPr lang="en-US" sz="6000" dirty="0" err="1" smtClean="0"/>
              <a:t>lève</a:t>
            </a:r>
            <a:r>
              <a:rPr lang="en-US" sz="6000" dirty="0" smtClean="0"/>
              <a:t> de _______.</a:t>
            </a:r>
          </a:p>
          <a:p>
            <a:endParaRPr lang="en-US" sz="6000" dirty="0"/>
          </a:p>
          <a:p>
            <a:r>
              <a:rPr lang="en-US" sz="6000" dirty="0" smtClean="0"/>
              <a:t>a.  </a:t>
            </a:r>
            <a:r>
              <a:rPr lang="en-US" sz="6000" dirty="0" err="1" smtClean="0"/>
              <a:t>tôt</a:t>
            </a:r>
            <a:r>
              <a:rPr lang="en-US" sz="6000" dirty="0" smtClean="0"/>
              <a:t>			b.  bonne </a:t>
            </a:r>
            <a:r>
              <a:rPr lang="en-US" sz="6000" dirty="0" err="1" smtClean="0"/>
              <a:t>heure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16196388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0629" y="1224643"/>
            <a:ext cx="1176745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/>
              <a:t>Le week-end, je me </a:t>
            </a:r>
            <a:r>
              <a:rPr lang="en-US" sz="6000" dirty="0" err="1" smtClean="0"/>
              <a:t>lève</a:t>
            </a:r>
            <a:r>
              <a:rPr lang="en-US" sz="6000" dirty="0" smtClean="0"/>
              <a:t> _____ </a:t>
            </a:r>
            <a:r>
              <a:rPr lang="en-US" sz="6000" dirty="0" err="1" smtClean="0"/>
              <a:t>aussi</a:t>
            </a:r>
            <a:r>
              <a:rPr lang="en-US" sz="6000" dirty="0" smtClean="0"/>
              <a:t>.</a:t>
            </a:r>
          </a:p>
          <a:p>
            <a:endParaRPr lang="en-US" sz="6000" dirty="0"/>
          </a:p>
          <a:p>
            <a:r>
              <a:rPr lang="en-US" sz="6000" dirty="0" smtClean="0"/>
              <a:t>a.  </a:t>
            </a:r>
            <a:r>
              <a:rPr lang="en-US" sz="6000" dirty="0" err="1" smtClean="0"/>
              <a:t>tôt</a:t>
            </a:r>
            <a:r>
              <a:rPr lang="en-US" sz="6000" dirty="0" smtClean="0"/>
              <a:t>			b.  bonne </a:t>
            </a:r>
            <a:r>
              <a:rPr lang="en-US" sz="6000" dirty="0" err="1" smtClean="0"/>
              <a:t>heure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37722052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0629" y="1224643"/>
            <a:ext cx="1176745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/>
              <a:t>_______ je </a:t>
            </a:r>
            <a:r>
              <a:rPr lang="en-US" sz="6000" dirty="0" err="1" smtClean="0"/>
              <a:t>m’habille</a:t>
            </a:r>
            <a:r>
              <a:rPr lang="en-US" sz="6000" dirty="0"/>
              <a:t> </a:t>
            </a:r>
            <a:r>
              <a:rPr lang="en-US" sz="6000" dirty="0" smtClean="0"/>
              <a:t>et je </a:t>
            </a:r>
            <a:r>
              <a:rPr lang="en-US" sz="6000" dirty="0" err="1" smtClean="0"/>
              <a:t>prépare</a:t>
            </a:r>
            <a:r>
              <a:rPr lang="en-US" sz="6000" dirty="0" smtClean="0"/>
              <a:t> mon sac.</a:t>
            </a:r>
          </a:p>
          <a:p>
            <a:endParaRPr lang="en-US" sz="6000" dirty="0"/>
          </a:p>
          <a:p>
            <a:r>
              <a:rPr lang="en-US" sz="6000" dirty="0" smtClean="0"/>
              <a:t>a.  </a:t>
            </a:r>
            <a:r>
              <a:rPr lang="en-US" sz="6000" dirty="0" err="1" smtClean="0"/>
              <a:t>une</a:t>
            </a:r>
            <a:r>
              <a:rPr lang="en-US" sz="6000" dirty="0" smtClean="0"/>
              <a:t> </a:t>
            </a:r>
            <a:r>
              <a:rPr lang="en-US" sz="6000" dirty="0" err="1" smtClean="0"/>
              <a:t>fois</a:t>
            </a:r>
            <a:r>
              <a:rPr lang="en-US" sz="6000" dirty="0" smtClean="0"/>
              <a:t> </a:t>
            </a:r>
            <a:r>
              <a:rPr lang="en-US" sz="6000" dirty="0" err="1" smtClean="0"/>
              <a:t>que</a:t>
            </a:r>
            <a:r>
              <a:rPr lang="en-US" sz="6000" dirty="0" smtClean="0"/>
              <a:t>			b.  après </a:t>
            </a:r>
            <a:r>
              <a:rPr lang="en-US" sz="6000" dirty="0" err="1" smtClean="0"/>
              <a:t>ça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41824139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0629" y="1224643"/>
            <a:ext cx="1176745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/>
              <a:t>_______ je </a:t>
            </a:r>
            <a:r>
              <a:rPr lang="en-US" sz="6000" dirty="0" err="1" smtClean="0"/>
              <a:t>prends</a:t>
            </a:r>
            <a:r>
              <a:rPr lang="en-US" sz="6000" dirty="0" smtClean="0"/>
              <a:t> le petit </a:t>
            </a:r>
            <a:r>
              <a:rPr lang="en-US" sz="6000" dirty="0" err="1" smtClean="0"/>
              <a:t>déjeuner</a:t>
            </a:r>
            <a:r>
              <a:rPr lang="en-US" sz="6000" dirty="0" smtClean="0"/>
              <a:t>, je me </a:t>
            </a:r>
            <a:r>
              <a:rPr lang="en-US" sz="6000" dirty="0" err="1" smtClean="0"/>
              <a:t>brosse</a:t>
            </a:r>
            <a:r>
              <a:rPr lang="en-US" sz="6000" dirty="0" smtClean="0"/>
              <a:t> les dents.</a:t>
            </a:r>
          </a:p>
          <a:p>
            <a:endParaRPr lang="en-US" sz="6000" dirty="0"/>
          </a:p>
          <a:p>
            <a:r>
              <a:rPr lang="en-US" sz="6000" dirty="0" smtClean="0"/>
              <a:t>a.  </a:t>
            </a:r>
            <a:r>
              <a:rPr lang="en-US" sz="6000" dirty="0" err="1" smtClean="0"/>
              <a:t>une</a:t>
            </a:r>
            <a:r>
              <a:rPr lang="en-US" sz="6000" dirty="0" smtClean="0"/>
              <a:t> </a:t>
            </a:r>
            <a:r>
              <a:rPr lang="en-US" sz="6000" dirty="0" err="1" smtClean="0"/>
              <a:t>fois</a:t>
            </a:r>
            <a:r>
              <a:rPr lang="en-US" sz="6000" dirty="0" smtClean="0"/>
              <a:t> </a:t>
            </a:r>
            <a:r>
              <a:rPr lang="en-US" sz="6000" dirty="0" err="1" smtClean="0"/>
              <a:t>que</a:t>
            </a:r>
            <a:r>
              <a:rPr lang="en-US" sz="6000" dirty="0" smtClean="0"/>
              <a:t>			b.  après </a:t>
            </a:r>
            <a:r>
              <a:rPr lang="en-US" sz="6000" dirty="0" err="1" smtClean="0"/>
              <a:t>ça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25292735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</Words>
  <Application>Microsoft Office PowerPoint</Application>
  <PresentationFormat>Widescreen</PresentationFormat>
  <Paragraphs>18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2015-02-20T13:05:58Z</dcterms:created>
  <dcterms:modified xsi:type="dcterms:W3CDTF">2015-02-20T13:06:19Z</dcterms:modified>
</cp:coreProperties>
</file>